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4" r:id="rId1"/>
  </p:sldMasterIdLst>
  <p:notesMasterIdLst>
    <p:notesMasterId r:id="rId10"/>
  </p:notesMasterIdLst>
  <p:sldIdLst>
    <p:sldId id="4136" r:id="rId2"/>
    <p:sldId id="4137" r:id="rId3"/>
    <p:sldId id="4147" r:id="rId4"/>
    <p:sldId id="4148" r:id="rId5"/>
    <p:sldId id="4138" r:id="rId6"/>
    <p:sldId id="4149" r:id="rId7"/>
    <p:sldId id="4139" r:id="rId8"/>
    <p:sldId id="41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86427" autoAdjust="0"/>
  </p:normalViewPr>
  <p:slideViewPr>
    <p:cSldViewPr>
      <p:cViewPr varScale="1">
        <p:scale>
          <a:sx n="114" d="100"/>
          <a:sy n="114" d="100"/>
        </p:scale>
        <p:origin x="11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-50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5B3A6-A626-4234-BEB8-81418E266991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952F9-AE52-48CF-A9AD-D4218A589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7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9"/>
          <p:cNvGrpSpPr>
            <a:grpSpLocks/>
          </p:cNvGrpSpPr>
          <p:nvPr/>
        </p:nvGrpSpPr>
        <p:grpSpPr bwMode="auto">
          <a:xfrm>
            <a:off x="152400" y="2286000"/>
            <a:ext cx="1463675" cy="2182813"/>
            <a:chOff x="96" y="1440"/>
            <a:chExt cx="922" cy="1375"/>
          </a:xfrm>
        </p:grpSpPr>
        <p:grpSp>
          <p:nvGrpSpPr>
            <p:cNvPr id="5" name="Group 1033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11" name="Freeform 1026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/>
                <a:ahLst/>
                <a:cxnLst>
                  <a:cxn ang="0">
                    <a:pos x="370" y="0"/>
                  </a:cxn>
                  <a:cxn ang="0">
                    <a:pos x="0" y="554"/>
                  </a:cxn>
                  <a:cxn ang="0">
                    <a:pos x="370" y="1109"/>
                  </a:cxn>
                  <a:cxn ang="0">
                    <a:pos x="741" y="554"/>
                  </a:cxn>
                  <a:cxn ang="0">
                    <a:pos x="370" y="0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2" name="Group 1029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16" name="Freeform 1027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0" y="136"/>
                    </a:cxn>
                    <a:cxn ang="0">
                      <a:pos x="0" y="0"/>
                    </a:cxn>
                    <a:cxn ang="0">
                      <a:pos x="456" y="687"/>
                    </a:cxn>
                    <a:cxn ang="0">
                      <a:pos x="365" y="687"/>
                    </a:cxn>
                    <a:cxn ang="0">
                      <a:pos x="0" y="136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7" name="Freeform 1028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456" y="0"/>
                    </a:cxn>
                    <a:cxn ang="0">
                      <a:pos x="456" y="136"/>
                    </a:cxn>
                    <a:cxn ang="0">
                      <a:pos x="90" y="687"/>
                    </a:cxn>
                    <a:cxn ang="0">
                      <a:pos x="0" y="687"/>
                    </a:cxn>
                    <a:cxn ang="0">
                      <a:pos x="456" y="0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3" name="Group 1032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14" name="Freeform 1030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365" y="0"/>
                    </a:cxn>
                    <a:cxn ang="0">
                      <a:pos x="456" y="0"/>
                    </a:cxn>
                    <a:cxn ang="0">
                      <a:pos x="0" y="687"/>
                    </a:cxn>
                    <a:cxn ang="0">
                      <a:pos x="0" y="550"/>
                    </a:cxn>
                    <a:cxn ang="0">
                      <a:pos x="365" y="0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5" name="Freeform 1031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/>
                  <a:ahLst/>
                  <a:cxnLst>
                    <a:cxn ang="0">
                      <a:pos x="90" y="0"/>
                    </a:cxn>
                    <a:cxn ang="0">
                      <a:pos x="456" y="550"/>
                    </a:cxn>
                    <a:cxn ang="0">
                      <a:pos x="456" y="687"/>
                    </a:cxn>
                    <a:cxn ang="0">
                      <a:pos x="0" y="0"/>
                    </a:cxn>
                    <a:cxn ang="0">
                      <a:pos x="90" y="0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7" name="Freeform 1034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Freeform 1035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1036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1037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088" name="Rectangle 1040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9" name="Rectangle 104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8" name="Rectangle 1042"/>
          <p:cNvSpPr>
            <a:spLocks noGrp="1" noChangeArrowheads="1"/>
          </p:cNvSpPr>
          <p:nvPr>
            <p:ph type="dt" sz="quarter" idx="10"/>
          </p:nvPr>
        </p:nvSpPr>
        <p:spPr>
          <a:xfrm>
            <a:off x="13700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" name="Rectangle 1043"/>
          <p:cNvSpPr>
            <a:spLocks noGrp="1" noChangeArrowheads="1"/>
          </p:cNvSpPr>
          <p:nvPr>
            <p:ph type="ftr" sz="quarter" idx="11"/>
          </p:nvPr>
        </p:nvSpPr>
        <p:spPr>
          <a:xfrm>
            <a:off x="3808413" y="62484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" name="Rectangle 104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7413" y="62484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A8B53-2CB7-408B-BF38-91F68F486B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217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44CB-397E-4B5D-86AB-5742AD0DE7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9614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75AF9-8FEC-4235-A708-25BE3411F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917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E9FD-4EC1-41B5-9D07-4C2BD6D57B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328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B1F48-B7AB-4C4E-B348-56D34420A6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93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607F-DD03-4D61-9B6C-09E47C9CFD5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16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16E59-0BED-4908-98B8-1D9FA0D93B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188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B63B6-18B9-4577-B0C6-5ECA42D0B8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96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40488-2F16-4F35-A3CE-2C87F1D118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281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1263D-C88C-40FC-B5C7-CBC94C36D7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2473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64CB-5549-4056-9979-C418333071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433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203200" y="276225"/>
            <a:ext cx="1260475" cy="1601788"/>
            <a:chOff x="128" y="174"/>
            <a:chExt cx="794" cy="1009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2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/>
                <a:ahLst/>
                <a:cxnLst>
                  <a:cxn ang="0">
                    <a:pos x="299" y="0"/>
                  </a:cxn>
                  <a:cxn ang="0">
                    <a:pos x="0" y="407"/>
                  </a:cxn>
                  <a:cxn ang="0">
                    <a:pos x="299" y="814"/>
                  </a:cxn>
                  <a:cxn ang="0">
                    <a:pos x="598" y="407"/>
                  </a:cxn>
                  <a:cxn ang="0">
                    <a:pos x="299" y="0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3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0" y="100"/>
                    </a:cxn>
                    <a:cxn ang="0">
                      <a:pos x="0" y="0"/>
                    </a:cxn>
                    <a:cxn ang="0">
                      <a:pos x="368" y="504"/>
                    </a:cxn>
                    <a:cxn ang="0">
                      <a:pos x="295" y="504"/>
                    </a:cxn>
                    <a:cxn ang="0">
                      <a:pos x="0" y="100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368" y="0"/>
                    </a:cxn>
                    <a:cxn ang="0">
                      <a:pos x="368" y="100"/>
                    </a:cxn>
                    <a:cxn ang="0">
                      <a:pos x="73" y="504"/>
                    </a:cxn>
                    <a:cxn ang="0">
                      <a:pos x="0" y="504"/>
                    </a:cxn>
                    <a:cxn ang="0">
                      <a:pos x="368" y="0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295" y="0"/>
                    </a:cxn>
                    <a:cxn ang="0">
                      <a:pos x="368" y="0"/>
                    </a:cxn>
                    <a:cxn ang="0">
                      <a:pos x="0" y="504"/>
                    </a:cxn>
                    <a:cxn ang="0">
                      <a:pos x="0" y="404"/>
                    </a:cxn>
                    <a:cxn ang="0">
                      <a:pos x="295" y="0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368" y="404"/>
                    </a:cxn>
                    <a:cxn ang="0">
                      <a:pos x="368" y="504"/>
                    </a:cxn>
                    <a:cxn ang="0">
                      <a:pos x="0" y="0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3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/>
                <a:ahLst/>
                <a:cxnLst>
                  <a:cxn ang="0">
                    <a:pos x="225" y="217"/>
                  </a:cxn>
                  <a:cxn ang="0">
                    <a:pos x="133" y="0"/>
                  </a:cxn>
                  <a:cxn ang="0">
                    <a:pos x="263" y="193"/>
                  </a:cxn>
                  <a:cxn ang="0">
                    <a:pos x="393" y="0"/>
                  </a:cxn>
                  <a:cxn ang="0">
                    <a:pos x="299" y="217"/>
                  </a:cxn>
                  <a:cxn ang="0">
                    <a:pos x="524" y="240"/>
                  </a:cxn>
                  <a:cxn ang="0">
                    <a:pos x="298" y="262"/>
                  </a:cxn>
                  <a:cxn ang="0">
                    <a:pos x="393" y="479"/>
                  </a:cxn>
                  <a:cxn ang="0">
                    <a:pos x="263" y="286"/>
                  </a:cxn>
                  <a:cxn ang="0">
                    <a:pos x="133" y="479"/>
                  </a:cxn>
                  <a:cxn ang="0">
                    <a:pos x="224" y="263"/>
                  </a:cxn>
                  <a:cxn ang="0">
                    <a:pos x="0" y="240"/>
                  </a:cxn>
                  <a:cxn ang="0">
                    <a:pos x="225" y="217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/>
                <a:ahLst/>
                <a:cxnLst>
                  <a:cxn ang="0">
                    <a:pos x="153" y="153"/>
                  </a:cxn>
                  <a:cxn ang="0">
                    <a:pos x="95" y="0"/>
                  </a:cxn>
                  <a:cxn ang="0">
                    <a:pos x="191" y="128"/>
                  </a:cxn>
                  <a:cxn ang="0">
                    <a:pos x="284" y="0"/>
                  </a:cxn>
                  <a:cxn ang="0">
                    <a:pos x="227" y="153"/>
                  </a:cxn>
                  <a:cxn ang="0">
                    <a:pos x="381" y="175"/>
                  </a:cxn>
                  <a:cxn ang="0">
                    <a:pos x="226" y="196"/>
                  </a:cxn>
                  <a:cxn ang="0">
                    <a:pos x="284" y="349"/>
                  </a:cxn>
                  <a:cxn ang="0">
                    <a:pos x="191" y="221"/>
                  </a:cxn>
                  <a:cxn ang="0">
                    <a:pos x="95" y="349"/>
                  </a:cxn>
                  <a:cxn ang="0">
                    <a:pos x="152" y="198"/>
                  </a:cxn>
                  <a:cxn ang="0">
                    <a:pos x="0" y="175"/>
                  </a:cxn>
                  <a:cxn ang="0">
                    <a:pos x="153" y="153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/>
                <a:ahLst/>
                <a:cxnLst>
                  <a:cxn ang="0">
                    <a:pos x="0" y="84"/>
                  </a:cxn>
                  <a:cxn ang="0">
                    <a:pos x="122" y="143"/>
                  </a:cxn>
                  <a:cxn ang="0">
                    <a:pos x="135" y="0"/>
                  </a:cxn>
                  <a:cxn ang="0">
                    <a:pos x="147" y="143"/>
                  </a:cxn>
                  <a:cxn ang="0">
                    <a:pos x="268" y="82"/>
                  </a:cxn>
                  <a:cxn ang="0">
                    <a:pos x="159" y="166"/>
                  </a:cxn>
                  <a:cxn ang="0">
                    <a:pos x="269" y="249"/>
                  </a:cxn>
                  <a:cxn ang="0">
                    <a:pos x="147" y="189"/>
                  </a:cxn>
                  <a:cxn ang="0">
                    <a:pos x="135" y="331"/>
                  </a:cxn>
                  <a:cxn ang="0">
                    <a:pos x="122" y="189"/>
                  </a:cxn>
                  <a:cxn ang="0">
                    <a:pos x="0" y="249"/>
                  </a:cxn>
                  <a:cxn ang="0">
                    <a:pos x="110" y="166"/>
                  </a:cxn>
                  <a:cxn ang="0">
                    <a:pos x="0" y="84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/>
                <a:ahLst/>
                <a:cxnLst>
                  <a:cxn ang="0">
                    <a:pos x="0" y="20"/>
                  </a:cxn>
                  <a:cxn ang="0">
                    <a:pos x="27" y="30"/>
                  </a:cxn>
                  <a:cxn ang="0">
                    <a:pos x="33" y="0"/>
                  </a:cxn>
                  <a:cxn ang="0">
                    <a:pos x="39" y="30"/>
                  </a:cxn>
                  <a:cxn ang="0">
                    <a:pos x="67" y="20"/>
                  </a:cxn>
                  <a:cxn ang="0">
                    <a:pos x="45" y="42"/>
                  </a:cxn>
                  <a:cxn ang="0">
                    <a:pos x="67" y="62"/>
                  </a:cxn>
                  <a:cxn ang="0">
                    <a:pos x="39" y="52"/>
                  </a:cxn>
                  <a:cxn ang="0">
                    <a:pos x="33" y="84"/>
                  </a:cxn>
                  <a:cxn ang="0">
                    <a:pos x="27" y="52"/>
                  </a:cxn>
                  <a:cxn ang="0">
                    <a:pos x="0" y="62"/>
                  </a:cxn>
                  <a:cxn ang="0">
                    <a:pos x="21" y="42"/>
                  </a:cxn>
                  <a:cxn ang="0">
                    <a:pos x="0" y="20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按一下以編輯母片本文樣式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9E3791-1CE0-4A48-A079-8801A130D3A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50220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385" r:id="rId1"/>
    <p:sldLayoutId id="2147484386" r:id="rId2"/>
    <p:sldLayoutId id="2147484387" r:id="rId3"/>
    <p:sldLayoutId id="2147484388" r:id="rId4"/>
    <p:sldLayoutId id="2147484389" r:id="rId5"/>
    <p:sldLayoutId id="2147484390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154EA6B-167E-4ECC-B0CD-C8C997241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xmlns="" id="{03A7A14A-4A01-4372-964A-9D8280838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642" y="1219200"/>
            <a:ext cx="7062716" cy="3054247"/>
          </a:xfrm>
        </p:spPr>
        <p:txBody>
          <a:bodyPr/>
          <a:lstStyle/>
          <a:p>
            <a:pPr algn="ctr"/>
            <a:r>
              <a:rPr lang="zh-CN" altLang="en-US" sz="6600" b="1" i="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我相信 </a:t>
            </a:r>
            <a:r>
              <a:rPr lang="en-US" altLang="zh-CN" sz="6600" b="1" i="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CN" sz="6600" b="1" i="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sz="6600" b="1" i="0" dirty="0">
                <a:ln>
                  <a:solidFill>
                    <a:schemeClr val="tx1">
                      <a:lumMod val="95000"/>
                    </a:schemeClr>
                  </a:solidFill>
                </a:ln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 believe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sz="6600" dirty="0">
              <a:ln>
                <a:solidFill>
                  <a:schemeClr val="tx1">
                    <a:lumMod val="9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26634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39EFE00-A68A-46E8-9ECA-E618B74C1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465047"/>
            <a:ext cx="8470449" cy="5628249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/>
              <a:t>我相信祢的應許，我相信祢的愛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promise, </a:t>
            </a:r>
          </a:p>
          <a:p>
            <a:pPr marL="0" indent="0" algn="ctr">
              <a:buNone/>
            </a:pPr>
            <a:r>
              <a:rPr lang="en-US" sz="4000" dirty="0"/>
              <a:t>I believe in your love, </a:t>
            </a:r>
          </a:p>
          <a:p>
            <a:pPr marL="0" indent="0" algn="ctr">
              <a:buNone/>
            </a:pPr>
            <a:r>
              <a:rPr lang="en-US" sz="4000" dirty="0"/>
              <a:t/>
            </a:r>
            <a:br>
              <a:rPr lang="en-US" sz="4000" dirty="0"/>
            </a:br>
            <a:r>
              <a:rPr lang="zh-CN" altLang="en-US" sz="4000" dirty="0"/>
              <a:t>我相信祢的真實，我相信祢」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truth,</a:t>
            </a:r>
          </a:p>
          <a:p>
            <a:pPr marL="0" indent="0" algn="ctr">
              <a:buNone/>
            </a:pPr>
            <a:r>
              <a:rPr lang="en-US" sz="4000" dirty="0"/>
              <a:t>I believe in you!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39EFE00-A68A-46E8-9ECA-E618B74C16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465047"/>
            <a:ext cx="8470449" cy="5628249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/>
              <a:t>我相信祢的應許，我相信祢的愛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promise, </a:t>
            </a:r>
          </a:p>
          <a:p>
            <a:pPr marL="0" indent="0" algn="ctr">
              <a:buNone/>
            </a:pPr>
            <a:r>
              <a:rPr lang="en-US" sz="4000" dirty="0"/>
              <a:t>I believe in your love, </a:t>
            </a:r>
          </a:p>
          <a:p>
            <a:pPr marL="0" indent="0" algn="ctr">
              <a:buNone/>
            </a:pPr>
            <a:r>
              <a:rPr lang="en-US" sz="4000" dirty="0"/>
              <a:t/>
            </a:r>
            <a:br>
              <a:rPr lang="en-US" sz="4000" dirty="0"/>
            </a:br>
            <a:r>
              <a:rPr lang="zh-CN" altLang="en-US" sz="4000" dirty="0"/>
              <a:t>我相信祢的真實，我相信祢」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truth,</a:t>
            </a:r>
          </a:p>
          <a:p>
            <a:pPr marL="0" indent="0" algn="ctr">
              <a:buNone/>
            </a:pPr>
            <a:r>
              <a:rPr lang="en-US" sz="4000" dirty="0"/>
              <a:t>I believe in you!</a:t>
            </a:r>
          </a:p>
        </p:txBody>
      </p:sp>
    </p:spTree>
    <p:extLst>
      <p:ext uri="{BB962C8B-B14F-4D97-AF65-F5344CB8AC3E}">
        <p14:creationId xmlns:p14="http://schemas.microsoft.com/office/powerpoint/2010/main" val="142411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0C2B1D-F96D-4288-9723-912E1EB6C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2412" cy="6858000"/>
          </a:xfrm>
          <a:prstGeom prst="rect">
            <a:avLst/>
          </a:prstGeom>
        </p:spPr>
      </p:pic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11827"/>
            <a:ext cx="8990013" cy="542448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3800" dirty="0"/>
              <a:t>所以我來為要愛祢，所以我來為要敬拜祢</a:t>
            </a:r>
            <a:endParaRPr lang="en-US" sz="3800" dirty="0"/>
          </a:p>
          <a:p>
            <a:pPr marL="0" indent="0" algn="ctr">
              <a:buNone/>
            </a:pPr>
            <a:r>
              <a:rPr lang="en-US" sz="4000" dirty="0"/>
              <a:t>So I am here to love you,</a:t>
            </a:r>
          </a:p>
          <a:p>
            <a:pPr marL="0" indent="0" algn="ctr">
              <a:buNone/>
            </a:pPr>
            <a:r>
              <a:rPr lang="en-US" sz="4000" dirty="0"/>
              <a:t>I am here to worship you!!</a:t>
            </a:r>
          </a:p>
          <a:p>
            <a:pPr marL="0" indent="0" algn="ctr">
              <a:buNone/>
            </a:pPr>
            <a:r>
              <a:rPr lang="en-US" sz="4000" dirty="0"/>
              <a:t> </a:t>
            </a:r>
          </a:p>
          <a:p>
            <a:pPr marL="0" indent="0" algn="ctr">
              <a:buNone/>
            </a:pPr>
            <a:r>
              <a:rPr lang="zh-CN" altLang="en-US" sz="4000" dirty="0"/>
              <a:t>祢在我身作為可畏，我一生敬畏祢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am in awe of your presence,</a:t>
            </a:r>
          </a:p>
          <a:p>
            <a:pPr marL="0" indent="0" algn="ctr">
              <a:buNone/>
            </a:pPr>
            <a:r>
              <a:rPr lang="en-US" sz="4000" dirty="0"/>
              <a:t>All my life I am in awe of you!!</a:t>
            </a:r>
          </a:p>
        </p:txBody>
      </p:sp>
    </p:spTree>
    <p:extLst>
      <p:ext uri="{BB962C8B-B14F-4D97-AF65-F5344CB8AC3E}">
        <p14:creationId xmlns:p14="http://schemas.microsoft.com/office/powerpoint/2010/main" val="277031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DABAD8E-C350-42BC-9FAF-31B1B38AD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92696"/>
            <a:ext cx="8990013" cy="542448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/>
              <a:t>我相信祢的恩典，我相信祢能力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grace,</a:t>
            </a:r>
          </a:p>
          <a:p>
            <a:pPr marL="0" indent="0" algn="ctr">
              <a:buNone/>
            </a:pPr>
            <a:r>
              <a:rPr lang="en-US" sz="4000" dirty="0"/>
              <a:t>I believe in your power, </a:t>
            </a:r>
          </a:p>
          <a:p>
            <a:pPr marL="0" indent="0" algn="ctr">
              <a:buNone/>
            </a:pPr>
            <a:r>
              <a:rPr lang="en-US" sz="4000" dirty="0"/>
              <a:t/>
            </a:r>
            <a:br>
              <a:rPr lang="en-US" sz="4000" dirty="0"/>
            </a:br>
            <a:r>
              <a:rPr lang="zh-CN" altLang="en-US" sz="4000" dirty="0"/>
              <a:t>我相信祢智慧完全，我相信祢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perfect wisdom,</a:t>
            </a:r>
          </a:p>
          <a:p>
            <a:pPr marL="0" indent="0" algn="ctr">
              <a:buNone/>
            </a:pPr>
            <a:r>
              <a:rPr lang="en-US" sz="4000" dirty="0"/>
              <a:t>I believe in you! </a:t>
            </a:r>
            <a:br>
              <a:rPr lang="en-US" sz="4000" dirty="0"/>
            </a:br>
            <a:endParaRPr lang="zh-TW" alt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0C2B1D-F96D-4288-9723-912E1EB6C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2412" cy="6858000"/>
          </a:xfrm>
          <a:prstGeom prst="rect">
            <a:avLst/>
          </a:prstGeom>
        </p:spPr>
      </p:pic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11827"/>
            <a:ext cx="8990013" cy="542448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3800" dirty="0"/>
              <a:t>所以我來為要愛祢，所以我來為要敬拜祢</a:t>
            </a:r>
            <a:endParaRPr lang="en-US" sz="3800" dirty="0"/>
          </a:p>
          <a:p>
            <a:pPr marL="0" indent="0" algn="ctr">
              <a:buNone/>
            </a:pPr>
            <a:r>
              <a:rPr lang="en-US" sz="4000" dirty="0"/>
              <a:t>So I am here to love you,</a:t>
            </a:r>
          </a:p>
          <a:p>
            <a:pPr marL="0" indent="0" algn="ctr">
              <a:buNone/>
            </a:pPr>
            <a:r>
              <a:rPr lang="en-US" sz="4000" dirty="0"/>
              <a:t>I am here to worship you!!</a:t>
            </a:r>
          </a:p>
          <a:p>
            <a:pPr marL="0" indent="0" algn="ctr">
              <a:buNone/>
            </a:pPr>
            <a:r>
              <a:rPr lang="en-US" sz="4000" dirty="0"/>
              <a:t> </a:t>
            </a:r>
          </a:p>
          <a:p>
            <a:pPr marL="0" indent="0" algn="ctr">
              <a:buNone/>
            </a:pPr>
            <a:r>
              <a:rPr lang="zh-CN" altLang="en-US" sz="4000" dirty="0"/>
              <a:t>祢在我身作為可畏，我一生敬畏祢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am in awe of your presence,</a:t>
            </a:r>
          </a:p>
          <a:p>
            <a:pPr marL="0" indent="0" algn="ctr">
              <a:buNone/>
            </a:pPr>
            <a:r>
              <a:rPr lang="en-US" sz="4000" dirty="0"/>
              <a:t>All my life I am in awe of you!!</a:t>
            </a:r>
          </a:p>
        </p:txBody>
      </p:sp>
    </p:spTree>
    <p:extLst>
      <p:ext uri="{BB962C8B-B14F-4D97-AF65-F5344CB8AC3E}">
        <p14:creationId xmlns:p14="http://schemas.microsoft.com/office/powerpoint/2010/main" val="60462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7D3A8B7-2832-4805-AB1F-A87B01619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345"/>
            <a:ext cx="9144000" cy="6982690"/>
          </a:xfrm>
          <a:prstGeom prst="rect">
            <a:avLst/>
          </a:prstGeom>
        </p:spPr>
      </p:pic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80"/>
            <a:ext cx="8990013" cy="542448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/>
              <a:t>我相信祢的救贖，我相信祢的犧牲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salvation,</a:t>
            </a:r>
          </a:p>
          <a:p>
            <a:pPr marL="0" indent="0" algn="ctr">
              <a:buNone/>
            </a:pPr>
            <a:r>
              <a:rPr lang="en-US" sz="4000" dirty="0"/>
              <a:t>I believe in your sacrifice, </a:t>
            </a:r>
          </a:p>
          <a:p>
            <a:pPr marL="0" indent="0" algn="ctr">
              <a:buNone/>
            </a:pPr>
            <a:r>
              <a:rPr lang="en-US" sz="4000" dirty="0"/>
              <a:t/>
            </a:r>
            <a:br>
              <a:rPr lang="en-US" sz="4000" dirty="0"/>
            </a:br>
            <a:r>
              <a:rPr lang="zh-CN" altLang="en-US" sz="4000" dirty="0"/>
              <a:t>我相信祢流出寶血，我相信祢復活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believe in your precious blood,</a:t>
            </a:r>
          </a:p>
          <a:p>
            <a:pPr marL="0" indent="0" algn="ctr">
              <a:buNone/>
            </a:pPr>
            <a:r>
              <a:rPr lang="en-US" sz="4000" dirty="0"/>
              <a:t>I believe in your resurrection! </a:t>
            </a:r>
            <a:endParaRPr lang="zh-TW" altLang="en-US" sz="4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D0C2B1D-F96D-4288-9723-912E1EB6C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2412" cy="6858000"/>
          </a:xfrm>
          <a:prstGeom prst="rect">
            <a:avLst/>
          </a:prstGeom>
        </p:spPr>
      </p:pic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11827"/>
            <a:ext cx="8990013" cy="5424487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zh-CN" altLang="en-US" sz="3800" dirty="0"/>
              <a:t>所以我來為要愛祢，所以我來為要敬拜祢</a:t>
            </a:r>
            <a:endParaRPr lang="en-US" sz="3800" dirty="0"/>
          </a:p>
          <a:p>
            <a:pPr marL="0" indent="0" algn="ctr">
              <a:buNone/>
            </a:pPr>
            <a:r>
              <a:rPr lang="en-US" sz="4000" dirty="0"/>
              <a:t>So I am here to love you,</a:t>
            </a:r>
          </a:p>
          <a:p>
            <a:pPr marL="0" indent="0" algn="ctr">
              <a:buNone/>
            </a:pPr>
            <a:r>
              <a:rPr lang="en-US" sz="4000" dirty="0"/>
              <a:t>I am here to worship you!!</a:t>
            </a:r>
          </a:p>
          <a:p>
            <a:pPr marL="0" indent="0" algn="ctr">
              <a:buNone/>
            </a:pPr>
            <a:r>
              <a:rPr lang="en-US" sz="4000" dirty="0"/>
              <a:t> </a:t>
            </a:r>
          </a:p>
          <a:p>
            <a:pPr marL="0" indent="0" algn="ctr">
              <a:buNone/>
            </a:pPr>
            <a:r>
              <a:rPr lang="zh-CN" altLang="en-US" sz="4000" dirty="0"/>
              <a:t>祢在我身作為可畏，我一生敬畏祢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I am in awe of your presence,</a:t>
            </a:r>
          </a:p>
          <a:p>
            <a:pPr marL="0" indent="0" algn="ctr">
              <a:buNone/>
            </a:pPr>
            <a:r>
              <a:rPr lang="en-US" sz="4000" dirty="0"/>
              <a:t>All my life I am in awe of you!!</a:t>
            </a:r>
          </a:p>
        </p:txBody>
      </p:sp>
      <p:pic>
        <p:nvPicPr>
          <p:cNvPr id="4" name="Graphic 2" descr="Heart">
            <a:extLst>
              <a:ext uri="{FF2B5EF4-FFF2-40B4-BE49-F238E27FC236}">
                <a16:creationId xmlns:a16="http://schemas.microsoft.com/office/drawing/2014/main" xmlns="" id="{BF17E30B-8F1D-476C-81C4-1DC1FE6F5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winkle">
  <a:themeElements>
    <a:clrScheme name="Twinkle.pot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Twin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Twinkle.pot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.pot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.pot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207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DFKai-SB</vt:lpstr>
      <vt:lpstr>新細明體</vt:lpstr>
      <vt:lpstr>SimSun</vt:lpstr>
      <vt:lpstr>Arial</vt:lpstr>
      <vt:lpstr>Calibri</vt:lpstr>
      <vt:lpstr>Monotype Sorts</vt:lpstr>
      <vt:lpstr>Times New Roman</vt:lpstr>
      <vt:lpstr>Twinkle</vt:lpstr>
      <vt:lpstr>我相信  I believe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THIG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Ming Yu</dc:creator>
  <cp:lastModifiedBy>PEI</cp:lastModifiedBy>
  <cp:revision>174</cp:revision>
  <dcterms:created xsi:type="dcterms:W3CDTF">2012-02-03T13:37:34Z</dcterms:created>
  <dcterms:modified xsi:type="dcterms:W3CDTF">2019-09-20T01:29:59Z</dcterms:modified>
</cp:coreProperties>
</file>